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6" r:id="rId2"/>
    <p:sldId id="285" r:id="rId3"/>
    <p:sldId id="286" r:id="rId4"/>
    <p:sldId id="287" r:id="rId5"/>
    <p:sldId id="288" r:id="rId6"/>
    <p:sldId id="289" r:id="rId7"/>
    <p:sldId id="290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91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4267931"/>
            <a:ext cx="6507000" cy="1218470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4500" spc="-9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00F2CC-FEF0-4117-B687-A07001E27769}" type="datetime1">
              <a:rPr lang="nl-NL" noProof="0" smtClean="0"/>
              <a:t>20-03-2025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4" y="5896036"/>
            <a:ext cx="2062840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3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A16-8C02-4073-8B08-A9EEAD03C09B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3000" b="1" kern="1200" spc="-3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62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524E-426D-459E-A03D-580351E48C19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7" y="296863"/>
            <a:ext cx="6379369" cy="5832475"/>
          </a:xfrm>
        </p:spPr>
        <p:txBody>
          <a:bodyPr numCol="1" spcCol="180000" anchor="ctr"/>
          <a:lstStyle>
            <a:lvl1pPr marL="324000" indent="-324000">
              <a:spcBef>
                <a:spcPts val="900"/>
              </a:spcBef>
              <a:defRPr sz="2250">
                <a:solidFill>
                  <a:schemeClr val="tx1"/>
                </a:solidFill>
              </a:defRPr>
            </a:lvl1pPr>
            <a:lvl2pPr marL="648000" indent="-324000">
              <a:spcBef>
                <a:spcPts val="900"/>
              </a:spcBef>
              <a:defRPr sz="2250">
                <a:solidFill>
                  <a:schemeClr val="tx1"/>
                </a:solidFill>
              </a:defRPr>
            </a:lvl2pPr>
            <a:lvl3pPr marL="972000" indent="-324000">
              <a:spcBef>
                <a:spcPts val="0"/>
              </a:spcBef>
              <a:defRPr sz="2250">
                <a:solidFill>
                  <a:schemeClr val="tx1"/>
                </a:solidFill>
              </a:defRPr>
            </a:lvl3pPr>
            <a:lvl4pPr>
              <a:spcBef>
                <a:spcPts val="900"/>
              </a:spcBef>
              <a:defRPr sz="2250">
                <a:solidFill>
                  <a:schemeClr val="tx1"/>
                </a:solidFill>
              </a:defRPr>
            </a:lvl4pPr>
            <a:lvl5pPr>
              <a:spcBef>
                <a:spcPts val="900"/>
              </a:spcBef>
              <a:defRPr sz="2250">
                <a:solidFill>
                  <a:schemeClr val="tx1"/>
                </a:solidFill>
              </a:defRPr>
            </a:lvl5pPr>
            <a:lvl6pPr>
              <a:spcBef>
                <a:spcPts val="900"/>
              </a:spcBef>
              <a:defRPr sz="2250">
                <a:solidFill>
                  <a:schemeClr val="tx1"/>
                </a:solidFill>
              </a:defRPr>
            </a:lvl6pPr>
            <a:lvl7pPr>
              <a:spcBef>
                <a:spcPts val="900"/>
              </a:spcBef>
              <a:defRPr sz="2250">
                <a:solidFill>
                  <a:schemeClr val="tx1"/>
                </a:solidFill>
              </a:defRPr>
            </a:lvl7pPr>
            <a:lvl8pPr>
              <a:spcBef>
                <a:spcPts val="900"/>
              </a:spcBef>
              <a:defRPr sz="2250">
                <a:solidFill>
                  <a:schemeClr val="tx1"/>
                </a:solidFill>
              </a:defRPr>
            </a:lvl8pPr>
            <a:lvl9pPr>
              <a:spcBef>
                <a:spcPts val="900"/>
              </a:spcBef>
              <a:defRPr sz="225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62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F72-04CE-49CA-B5B8-21E0C5687400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" y="296863"/>
            <a:ext cx="8586788" cy="5832475"/>
          </a:xfrm>
        </p:spPr>
        <p:txBody>
          <a:bodyPr numCol="1" spcCol="180000" anchor="ctr"/>
          <a:lstStyle>
            <a:lvl1pPr marL="324000" indent="-324000">
              <a:spcBef>
                <a:spcPts val="900"/>
              </a:spcBef>
              <a:defRPr sz="2250">
                <a:solidFill>
                  <a:schemeClr val="accent1"/>
                </a:solidFill>
              </a:defRPr>
            </a:lvl1pPr>
            <a:lvl2pPr marL="648000" indent="-324000">
              <a:spcBef>
                <a:spcPts val="900"/>
              </a:spcBef>
              <a:defRPr sz="2250">
                <a:solidFill>
                  <a:schemeClr val="accent1"/>
                </a:solidFill>
              </a:defRPr>
            </a:lvl2pPr>
            <a:lvl3pPr marL="972000" indent="-324000">
              <a:spcBef>
                <a:spcPts val="0"/>
              </a:spcBef>
              <a:defRPr sz="2250">
                <a:solidFill>
                  <a:schemeClr val="accent1"/>
                </a:solidFill>
              </a:defRPr>
            </a:lvl3pPr>
            <a:lvl4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4pPr>
            <a:lvl5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5pPr>
            <a:lvl6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6pPr>
            <a:lvl7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7pPr>
            <a:lvl8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8pPr>
            <a:lvl9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FC3-108F-4CEF-AF2C-0359453A224E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" y="1709738"/>
            <a:ext cx="8586788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8" y="296863"/>
            <a:ext cx="42290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059B-FC7C-4558-ADAC-B05462603B79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1533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9416" y="6308762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533" y="296863"/>
            <a:ext cx="42290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9000-1E16-471D-9AF8-DCC6B9036129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3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162-AC35-4754-A94C-53198A8C6E88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3053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1533" y="5722938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ADE2-5775-425C-B0B0-F4C8119B6520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38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6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2" y="1700213"/>
            <a:ext cx="361788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D95-FBCF-4E7B-B2A0-BA1A5DF89760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38"/>
            <a:ext cx="5364276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7" y="170021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0" y="1700213"/>
            <a:ext cx="3150394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30310" y="171183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CBC19F-C0C0-4406-8BE4-E723F191406D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3958226"/>
            <a:ext cx="6507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825" spc="-11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709738"/>
            <a:ext cx="8586788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B3744E-F8E0-4325-B9C9-1B4F94FE98D6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2610356"/>
            <a:ext cx="4233862" cy="3518983"/>
          </a:xfr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62"/>
            <a:ext cx="5398294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3825" spc="-11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54491A-C311-415D-ABC5-2C4CAD408C67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3825" spc="-11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D223-1FD4-484F-8F22-5B2C7A33B005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6" y="1700214"/>
            <a:ext cx="8578309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7" y="4721301"/>
            <a:ext cx="8578309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BF9-D4E4-4B33-8086-5C0ED284857B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6" y="296863"/>
            <a:ext cx="8586788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4C1D-7459-4CD1-89CA-9698DD32969F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278606" y="296863"/>
            <a:ext cx="8586788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1125-A9A4-467E-A898-DA788CDA57F0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614CAF1-E485-484D-8B5F-534892FD0DEF}" type="datetime1">
              <a:rPr lang="nl-NL" smtClean="0"/>
              <a:t>20-03-2025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26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-1368000"/>
            <a:ext cx="8586787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2F4F6B7-95CE-4AB7-BED3-9E0D07F41777}" type="datetime1">
              <a:rPr lang="nl-NL" smtClean="0"/>
              <a:t>20-03-2025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26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0766" y="2946447"/>
            <a:ext cx="3564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101" y="2861101"/>
            <a:ext cx="5257800" cy="1160403"/>
          </a:xfr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F4820CF-37BE-4B36-AEC6-D633ADEC2EE5}" type="datetime1">
              <a:rPr lang="nl-NL" smtClean="0"/>
              <a:t>20-03-2025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26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00F827B-A9E1-4EB4-97B0-5FDAFFECAD71}" type="datetime1">
              <a:rPr lang="nl-NL" noProof="0" smtClean="0"/>
              <a:t>20-03-2025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26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Tuin- en landschapsinrichting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278606" y="1700213"/>
            <a:ext cx="3527583" cy="4532324"/>
            <a:chOff x="371475" y="1700213"/>
            <a:chExt cx="4703444" cy="4532324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23314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62000" lvl="0" indent="-162000">
                <a:buFont typeface="Arial" panose="020B0604020202020204" pitchFamily="34" charset="0"/>
                <a:buChar char="•"/>
              </a:pPr>
              <a:r>
                <a:rPr lang="nl-NL" sz="135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sz="1350" noProof="0" dirty="0"/>
                <a:t> niveau</a:t>
              </a:r>
            </a:p>
            <a:p>
              <a:pPr marL="376313" lvl="1" indent="-214313">
                <a:buFont typeface="Arial" panose="020B0604020202020204" pitchFamily="34" charset="0"/>
                <a:buChar char="-"/>
              </a:pPr>
              <a:r>
                <a:rPr lang="nl-NL" sz="1350" noProof="0" dirty="0"/>
                <a:t>Tweede niveau</a:t>
              </a:r>
            </a:p>
            <a:p>
              <a:pPr marL="486000" lvl="2" indent="-162000">
                <a:buFont typeface="Arial" panose="020B0604020202020204" pitchFamily="34" charset="0"/>
                <a:buChar char="-"/>
              </a:pPr>
              <a:r>
                <a:rPr lang="nl-NL" sz="1350" noProof="0" dirty="0"/>
                <a:t>Derde niveau</a:t>
              </a:r>
            </a:p>
            <a:p>
              <a:pPr marL="0" lvl="3"/>
              <a:r>
                <a:rPr lang="nl-NL" sz="1350" b="1" noProof="0" dirty="0"/>
                <a:t>Vierde niveau</a:t>
              </a:r>
            </a:p>
            <a:p>
              <a:pPr marL="0" lvl="4"/>
              <a:r>
                <a:rPr lang="nl-NL" sz="1350" noProof="0" dirty="0"/>
                <a:t>Vijfde niveau</a:t>
              </a:r>
            </a:p>
            <a:p>
              <a:pPr marL="324000" lvl="5" indent="-324000">
                <a:buFont typeface="+mj-lt"/>
                <a:buAutoNum type="arabicPeriod"/>
              </a:pPr>
              <a:r>
                <a:rPr lang="nl-NL" sz="1350" noProof="0" dirty="0"/>
                <a:t>Zesde niveau</a:t>
              </a:r>
            </a:p>
            <a:p>
              <a:pPr marL="648000" lvl="6" indent="-324000">
                <a:buFont typeface="+mj-lt"/>
                <a:buAutoNum type="alphaLcPeriod"/>
              </a:pPr>
              <a:r>
                <a:rPr lang="nl-NL" sz="1350" noProof="0" dirty="0"/>
                <a:t>Zevende niveau - Subtitel</a:t>
              </a:r>
            </a:p>
            <a:p>
              <a:pPr marL="0" lvl="7">
                <a:spcAft>
                  <a:spcPts val="900"/>
                </a:spcAft>
              </a:pPr>
              <a:r>
                <a:rPr lang="nl-NL" sz="2250" noProof="0" dirty="0"/>
                <a:t>Achtste niveau - Subtitel</a:t>
              </a:r>
            </a:p>
            <a:p>
              <a:pPr marL="0" lvl="8"/>
              <a:r>
                <a:rPr lang="nl-NL" sz="1350" noProof="0" dirty="0"/>
                <a:t>Negende Niveau</a:t>
              </a:r>
            </a:p>
            <a:p>
              <a:endParaRPr lang="nl-NL" sz="1350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825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4567755" y="1714039"/>
            <a:ext cx="3223695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825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82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825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8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825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8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nl-NL" sz="6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sz="1350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17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913134" rtl="0" eaLnBrk="1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6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913134" rtl="0" eaLnBrk="1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6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278607" y="296863"/>
            <a:ext cx="7581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3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64"/>
            <a:ext cx="4233862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4500" spc="-9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2699256"/>
            <a:ext cx="4233862" cy="3430083"/>
          </a:xfr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3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C739E5-C3C6-4D8B-BA72-CE4551F87A48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3001962"/>
            <a:ext cx="6507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4500" spc="-9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4" y="5896036"/>
            <a:ext cx="2062840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8BE691-675D-4E26-AE76-E2DA1D4DF4B0}" type="datetime1">
              <a:rPr lang="nl-NL" noProof="0" smtClean="0"/>
              <a:t>20-03-2025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7695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709738"/>
            <a:ext cx="8586788" cy="4419599"/>
          </a:xfrm>
        </p:spPr>
        <p:txBody>
          <a:bodyPr numCol="2" spcCol="180000">
            <a:noAutofit/>
          </a:bodyPr>
          <a:lstStyle>
            <a:lvl1pPr marL="486000" indent="-486000">
              <a:spcBef>
                <a:spcPts val="2100"/>
              </a:spcBef>
              <a:buFont typeface="+mj-lt"/>
              <a:buAutoNum type="arabicPeriod"/>
              <a:defRPr sz="2250" b="1">
                <a:solidFill>
                  <a:schemeClr val="tx1"/>
                </a:solidFill>
              </a:defRPr>
            </a:lvl1pPr>
            <a:lvl2pPr marL="486000" indent="0">
              <a:spcBef>
                <a:spcPts val="150"/>
              </a:spcBef>
              <a:buFont typeface="+mj-lt"/>
              <a:buNone/>
              <a:defRPr sz="135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CBE7-C279-4B07-BE95-2EF09CB82284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96863"/>
            <a:ext cx="7695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709738"/>
            <a:ext cx="8586788" cy="4419599"/>
          </a:xfrm>
        </p:spPr>
        <p:txBody>
          <a:bodyPr numCol="2" spcCol="180000">
            <a:noAutofit/>
          </a:bodyPr>
          <a:lstStyle>
            <a:lvl1pPr marL="486000" indent="-486000">
              <a:spcBef>
                <a:spcPts val="2100"/>
              </a:spcBef>
              <a:buClr>
                <a:schemeClr val="accent1"/>
              </a:buClr>
              <a:buFont typeface="+mj-lt"/>
              <a:buAutoNum type="arabicPeriod"/>
              <a:defRPr sz="2250" b="1">
                <a:solidFill>
                  <a:schemeClr val="accent3"/>
                </a:solidFill>
              </a:defRPr>
            </a:lvl1pPr>
            <a:lvl2pPr marL="486000" indent="0">
              <a:spcBef>
                <a:spcPts val="150"/>
              </a:spcBef>
              <a:buFont typeface="+mj-lt"/>
              <a:buNone/>
              <a:defRPr sz="135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138-C762-4198-980A-DEC0E51498CD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4233861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7" y="1709738"/>
            <a:ext cx="4233862" cy="4419599"/>
          </a:xfrm>
        </p:spPr>
        <p:txBody>
          <a:bodyPr numCol="1" spcCol="180000">
            <a:noAutofit/>
          </a:bodyPr>
          <a:lstStyle>
            <a:lvl1pPr marL="486000" indent="-486000">
              <a:spcBef>
                <a:spcPts val="2100"/>
              </a:spcBef>
              <a:buFont typeface="+mj-lt"/>
              <a:buAutoNum type="arabicPeriod"/>
              <a:defRPr sz="2250" b="1">
                <a:solidFill>
                  <a:schemeClr val="tx1"/>
                </a:solidFill>
              </a:defRPr>
            </a:lvl1pPr>
            <a:lvl2pPr marL="486000" indent="0">
              <a:spcBef>
                <a:spcPts val="150"/>
              </a:spcBef>
              <a:buFont typeface="+mj-lt"/>
              <a:buNone/>
              <a:defRPr sz="135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4352-53AC-4081-91A4-1CA63D6398C9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3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9416" y="6308762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3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1C6-1BB8-4CDA-AF48-6902D55D8DA8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3000" b="1" kern="1200" spc="-3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62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3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660-1FE0-45D2-A7E7-2FD6BC256B21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3000" b="1" kern="1200" spc="-3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7581023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606" y="1709739"/>
            <a:ext cx="8586788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9" y="7020000"/>
            <a:ext cx="1215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rgbClr val="E6E6E6"/>
                </a:solidFill>
              </a:defRPr>
            </a:lvl1pPr>
          </a:lstStyle>
          <a:p>
            <a:fld id="{720E6B93-C93C-46F1-BCBF-E0844F30DB2C}" type="datetime1">
              <a:rPr lang="nl-NL" noProof="0" smtClean="0"/>
              <a:t>20-03-2025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426" y="6325170"/>
            <a:ext cx="397204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Tuin- en landschapsinrichting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8607" y="6325170"/>
            <a:ext cx="233958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+mj-lt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324000" indent="-324000" algn="l" defTabSz="6858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3240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35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lang="nl-NL" sz="225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pos="5585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726F9-96EE-409E-A5F6-E12A03E5B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970" y="2497500"/>
            <a:ext cx="8383780" cy="1863000"/>
          </a:xfrm>
        </p:spPr>
        <p:txBody>
          <a:bodyPr/>
          <a:lstStyle/>
          <a:p>
            <a:r>
              <a:rPr lang="nl-NL" dirty="0">
                <a:solidFill>
                  <a:srgbClr val="1F2453"/>
                </a:solidFill>
              </a:rPr>
              <a:t>KENNISEXAMEN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664132E-6C04-44D1-AEFE-ABE94F40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1</a:t>
            </a:fld>
            <a:endParaRPr lang="nl-NL" noProof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2D16BDFF-79A4-40AA-A303-F9F117890F68}"/>
              </a:ext>
            </a:extLst>
          </p:cNvPr>
          <p:cNvSpPr txBox="1">
            <a:spLocks/>
          </p:cNvSpPr>
          <p:nvPr/>
        </p:nvSpPr>
        <p:spPr>
          <a:xfrm>
            <a:off x="278100" y="4360500"/>
            <a:ext cx="3112300" cy="330617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500" dirty="0">
                <a:solidFill>
                  <a:srgbClr val="1F2453"/>
                </a:solidFill>
              </a:rPr>
              <a:t>Invasieve soorten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198FCD84-1951-6C0E-84C9-95445B57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ijdelijke aanduiding voor datum 4">
            <a:extLst>
              <a:ext uri="{FF2B5EF4-FFF2-40B4-BE49-F238E27FC236}">
                <a16:creationId xmlns:a16="http://schemas.microsoft.com/office/drawing/2014/main" id="{70A110C9-390F-B537-420E-769EA423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3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4265F-2388-4338-8B55-AD24C04E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INVASIEVE SOORTEN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D868B4-903A-4EAC-B2EF-96889DA07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Reuzenberenklauw</a:t>
            </a:r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r>
              <a:rPr lang="nl-NL" sz="2100" dirty="0"/>
              <a:t>De wetenschappelijke naam is: -</a:t>
            </a:r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6082A9-AF7E-3F90-396D-9C58BB1F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1A1DE8-9F5D-BE6A-064A-00A5B278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2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C7256-8D88-C108-410B-7F6BF5977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F87C0-F3C0-56C0-85F9-60066EB7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INVASIEVE SOORTEN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717891-43BD-F93D-A095-B587549F0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dirty="0" err="1"/>
              <a:t>Gestekelde</a:t>
            </a:r>
            <a:r>
              <a:rPr lang="nl-NL" sz="2100" dirty="0"/>
              <a:t> Duizendknoop</a:t>
            </a:r>
            <a:endParaRPr lang="nl-NL" sz="2100" i="1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r>
              <a:rPr lang="nl-NL" sz="2100" dirty="0"/>
              <a:t>De wetenschappelijke naam is: -</a:t>
            </a:r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6BD850-8077-E4AE-067E-0273ED8E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9067A1-C16F-DB6A-0AA8-E0D50A8A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9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B9422-ADD1-4900-05D5-3DC5FFBC3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B2AAE-B15C-417A-5C9B-48022832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INVASIEVE SOORTEN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34A814-57D8-924E-5CE9-805A55122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Hemelboom</a:t>
            </a:r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r>
              <a:rPr lang="nl-NL" sz="2100" dirty="0"/>
              <a:t>De wetenschappelijke naam is: -</a:t>
            </a:r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D80159-1134-D7BF-042F-5920E269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E99B60-4268-AA1B-6338-95F0927D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1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B3378-BB4E-84B1-F318-EB9B6A4D3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30B68-0BA7-A4CD-DD86-709F5E09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INVASIEVE SOORTEN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C9986-3857-AF12-1FB7-39FCC711D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Japanse Duizendknoop</a:t>
            </a:r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r>
              <a:rPr lang="nl-NL" sz="2100" dirty="0"/>
              <a:t>De wetenschappelijke naam is: -</a:t>
            </a:r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D00362-C645-8AF1-B1CB-4F111FC2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713C2B-07FF-F12E-1C63-CFD987302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5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D99AD-8D4D-9D79-BE24-40D23D71A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38DFC-2BC9-A876-C3B8-F6C7783D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INVASIEVE SOORTEN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D9D748-2E09-299C-273E-4C30E615C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Ambrosia</a:t>
            </a:r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r>
              <a:rPr lang="nl-NL" sz="2100" dirty="0"/>
              <a:t>De wetenschappelijke naam is: -</a:t>
            </a:r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12CE8F-4DB1-D9F0-8E3B-F0A943C4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47D145-C6C5-E66F-C22A-657AA383C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5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70C68-4BAD-F1C3-0516-1271A9878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B16F2-7532-F419-9E40-90A776EE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INVASIEVE SOORTEN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79F987-B0E3-39B2-2E35-5C4B562C9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Einde van de presentatie</a:t>
            </a:r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29B87F4-075D-DAE3-CB94-0C066E55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99C45F-812F-063A-BBCF-FCD5AF6F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32695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996</TotalTime>
  <Words>122</Words>
  <Application>Microsoft Macintosh PowerPoint</Application>
  <PresentationFormat>Diavoorstelling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Yuverta</vt:lpstr>
      <vt:lpstr>KENNISEXAMEN</vt:lpstr>
      <vt:lpstr>INVASIEVE SOORTEN</vt:lpstr>
      <vt:lpstr>INVASIEVE SOORTEN</vt:lpstr>
      <vt:lpstr>INVASIEVE SOORTEN</vt:lpstr>
      <vt:lpstr>INVASIEVE SOORTEN</vt:lpstr>
      <vt:lpstr>INVASIEVE SOORTEN</vt:lpstr>
      <vt:lpstr>INVASIEVE SOORTEN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Leon Rodenburg</dc:creator>
  <dc:description>Template by HQ Solutions</dc:description>
  <cp:lastModifiedBy>Winfried Lijdsman</cp:lastModifiedBy>
  <cp:revision>43</cp:revision>
  <cp:lastPrinted>2024-04-21T13:58:19Z</cp:lastPrinted>
  <dcterms:created xsi:type="dcterms:W3CDTF">2021-03-01T11:59:21Z</dcterms:created>
  <dcterms:modified xsi:type="dcterms:W3CDTF">2025-03-20T07:32:50Z</dcterms:modified>
  <cp:version>002</cp:version>
</cp:coreProperties>
</file>